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5"/>
  </p:notesMasterIdLst>
  <p:sldIdLst>
    <p:sldId id="260" r:id="rId3"/>
    <p:sldId id="266" r:id="rId4"/>
    <p:sldId id="294" r:id="rId5"/>
    <p:sldId id="354" r:id="rId6"/>
    <p:sldId id="299" r:id="rId7"/>
    <p:sldId id="300" r:id="rId8"/>
    <p:sldId id="301" r:id="rId9"/>
    <p:sldId id="293" r:id="rId10"/>
    <p:sldId id="348" r:id="rId11"/>
    <p:sldId id="305" r:id="rId12"/>
    <p:sldId id="349" r:id="rId13"/>
    <p:sldId id="308" r:id="rId14"/>
    <p:sldId id="309" r:id="rId15"/>
    <p:sldId id="313" r:id="rId16"/>
    <p:sldId id="319" r:id="rId17"/>
    <p:sldId id="350" r:id="rId18"/>
    <p:sldId id="315" r:id="rId19"/>
    <p:sldId id="316" r:id="rId20"/>
    <p:sldId id="317" r:id="rId21"/>
    <p:sldId id="351" r:id="rId22"/>
    <p:sldId id="318" r:id="rId23"/>
    <p:sldId id="291" r:id="rId24"/>
    <p:sldId id="352" r:id="rId25"/>
    <p:sldId id="335" r:id="rId26"/>
    <p:sldId id="343" r:id="rId27"/>
    <p:sldId id="336" r:id="rId28"/>
    <p:sldId id="337" r:id="rId29"/>
    <p:sldId id="339" r:id="rId30"/>
    <p:sldId id="347" r:id="rId31"/>
    <p:sldId id="344" r:id="rId32"/>
    <p:sldId id="320" r:id="rId33"/>
    <p:sldId id="292" r:id="rId34"/>
    <p:sldId id="334" r:id="rId35"/>
    <p:sldId id="321" r:id="rId36"/>
    <p:sldId id="327" r:id="rId37"/>
    <p:sldId id="345" r:id="rId38"/>
    <p:sldId id="325" r:id="rId39"/>
    <p:sldId id="340" r:id="rId40"/>
    <p:sldId id="295" r:id="rId41"/>
    <p:sldId id="341" r:id="rId42"/>
    <p:sldId id="342" r:id="rId43"/>
    <p:sldId id="288" r:id="rId44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" initials="J" lastIdx="5" clrIdx="0">
    <p:extLst>
      <p:ext uri="{19B8F6BF-5375-455C-9EA6-DF929625EA0E}">
        <p15:presenceInfo xmlns:p15="http://schemas.microsoft.com/office/powerpoint/2012/main" userId="Juni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33E"/>
    <a:srgbClr val="FF9900"/>
    <a:srgbClr val="ED7D31"/>
    <a:srgbClr val="F09E67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700" autoAdjust="0"/>
  </p:normalViewPr>
  <p:slideViewPr>
    <p:cSldViewPr snapToGrid="0" showGuides="1">
      <p:cViewPr>
        <p:scale>
          <a:sx n="75" d="100"/>
          <a:sy n="75" d="100"/>
        </p:scale>
        <p:origin x="600" y="54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001884118891587"/>
          <c:y val="6.1084470404355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0742720"/>
        <c:axId val="230742328"/>
      </c:scatterChart>
      <c:valAx>
        <c:axId val="23074272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0742328"/>
        <c:crosses val="autoZero"/>
        <c:crossBetween val="midCat"/>
      </c:valAx>
      <c:valAx>
        <c:axId val="230742328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0742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649944"/>
        <c:axId val="53599256"/>
      </c:scatterChart>
      <c:valAx>
        <c:axId val="5364994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599256"/>
        <c:crosses val="autoZero"/>
        <c:crossBetween val="midCat"/>
        <c:minorUnit val="0.25"/>
      </c:valAx>
      <c:valAx>
        <c:axId val="53599256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649944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07168"/>
        <c:axId val="53307552"/>
      </c:scatterChart>
      <c:valAx>
        <c:axId val="5330716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307552"/>
        <c:crosses val="autoZero"/>
        <c:crossBetween val="midCat"/>
      </c:valAx>
      <c:valAx>
        <c:axId val="53307552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307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spc="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/>
              <a:t>温度</a:t>
            </a:r>
            <a:r>
              <a:rPr lang="en-US" altLang="zh-CN" sz="1600" dirty="0"/>
              <a:t>-</a:t>
            </a:r>
            <a:r>
              <a:rPr lang="zh-CN" altLang="en-US" sz="1600" dirty="0"/>
              <a:t>频率曲线</a:t>
            </a:r>
          </a:p>
        </c:rich>
      </c:tx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183088"/>
        <c:axId val="233183872"/>
      </c:scatterChart>
      <c:valAx>
        <c:axId val="233183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183872"/>
        <c:crosses val="autoZero"/>
        <c:crossBetween val="midCat"/>
      </c:valAx>
      <c:valAx>
        <c:axId val="23318387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183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C3420-E635-4851-B25E-E67B022056C9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1822-4313-4BDB-A959-A213348B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0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因此温度引起的频率变化对传感器性能的影响极小。</a:t>
            </a:r>
            <a:endParaRPr lang="en-US" altLang="zh-CN" sz="12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705-066F-4BC3-914A-7F2D1CF0BC16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DAE2-1200-4103-AE9F-6A843AFCE2C1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26BC-F846-45F4-8E34-0BF23D1FF436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4FA8-D8B3-4DA1-8D1F-1537B6A876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D9B-2830-40FE-8ACB-0956C725976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7276-5651-4FCE-B504-9C756388463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856-A14D-4A72-9346-4D12F2EA3B2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C49A2-1E5C-479E-A5B5-73ED3B18D51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8415-481F-46C5-9D8B-EEB59A41CA9D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5CE8-576F-4726-AF0B-A2A07E3662D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1424-D29D-4ED8-821E-D445DC616DA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5231-AA1A-4A68-9E86-6F58CA13DB4A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5B9-F014-45CC-A735-1BE192AEE37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8B18-73A0-49A3-B065-E9E8637ACAA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9B6C-EC69-4C74-9D76-C00414BFF7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1888-7C48-4894-AA8E-9D536B335B4D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B47D-43D7-4C27-AD7A-92C0A36D5B78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DBF6-E9E3-45DB-AD28-CCE828994168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10B0-A889-45E4-B26F-7737DE95C6DE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F7D4-87D6-4071-9D6E-A96DBFDCEBFC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A4DC-170B-4607-A05F-A3166F121C34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1899-6AF9-4722-BA4A-8EE655226F93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F3692-56FF-4F11-B196-FAFD7AA19256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7B62-2A49-4815-9599-F24F7FF8C7BE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1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"/>
    </mc:Choice>
    <mc:Fallback>
      <p:transition spd="slow" advTm="62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3946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1970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/>
              <p:cNvSpPr/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8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6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2106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59" y="1226442"/>
            <a:ext cx="4304502" cy="181322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367260886"/>
              </p:ext>
            </p:extLst>
          </p:nvPr>
        </p:nvGraphicFramePr>
        <p:xfrm>
          <a:off x="1557859" y="3551920"/>
          <a:ext cx="6028282" cy="2453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672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557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24917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774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66" y="1754034"/>
            <a:ext cx="5609230" cy="312689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2480459" y="5135033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152812" y="5135033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562579" y="5135033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1268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1270"/>
              </p:ext>
            </p:extLst>
          </p:nvPr>
        </p:nvGraphicFramePr>
        <p:xfrm>
          <a:off x="1332166" y="1276689"/>
          <a:ext cx="6756894" cy="474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166" y="1276689"/>
                        <a:ext cx="6756894" cy="474012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10659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1986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42248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5" y="35143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937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718" y="15531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如何识别路面状态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70006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25" y="1815861"/>
            <a:ext cx="4407092" cy="36635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572000" y="1064751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19499" y="2132941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7612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386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6420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039827"/>
              </p:ext>
            </p:extLst>
          </p:nvPr>
        </p:nvGraphicFramePr>
        <p:xfrm>
          <a:off x="1429110" y="1105469"/>
          <a:ext cx="6636197" cy="308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7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110" y="1105469"/>
                        <a:ext cx="6636197" cy="308896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036469" y="4417359"/>
            <a:ext cx="3421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数码显微镜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375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931339"/>
              </p:ext>
            </p:extLst>
          </p:nvPr>
        </p:nvGraphicFramePr>
        <p:xfrm>
          <a:off x="2081206" y="1266171"/>
          <a:ext cx="5056573" cy="2470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440910056"/>
              </p:ext>
            </p:extLst>
          </p:nvPr>
        </p:nvGraphicFramePr>
        <p:xfrm>
          <a:off x="2081207" y="3737124"/>
          <a:ext cx="5056572" cy="2470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327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lc="http://schemas.openxmlformats.org/drawingml/2006/lockedCanvas" xmlns:wpc="http://schemas.microsoft.com/office/word/2010/wordprocessingCanvas" xmlns:mc="http://schemas.openxmlformats.org/markup-compatibility/2006" xmlns:m="http://schemas.openxmlformats.org/officeDocument/2006/math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o="urn:schemas-microsoft-com:office:office" xmlns:v="urn:schemas-microsoft-com:vml" xmlns:w10="urn:schemas-microsoft-com:office:word" xmlns:w="http://schemas.openxmlformats.org/wordprocessingml/2006/main" xmlns:w16se="http://schemas.microsoft.com/office/word/2015/wordml/symex" xmlns:a16="http://schemas.microsoft.com/office/drawing/2014/main" xmlns:wp14="http://schemas.microsoft.com/office/word/2010/wordprocessingDrawing" xmlns:wp="http://schemas.openxmlformats.org/drawingml/2006/wordprocessingDrawing" xmlns:arto="http://schemas.microsoft.com/office/word/2006/arto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511521"/>
              </p:ext>
            </p:extLst>
          </p:nvPr>
        </p:nvGraphicFramePr>
        <p:xfrm>
          <a:off x="1210075" y="1351129"/>
          <a:ext cx="6723849" cy="337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 advTm="363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2" y="1719364"/>
            <a:ext cx="3686151" cy="3865398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8" y="1719364"/>
            <a:ext cx="3686151" cy="3876218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285569" y="1317923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420" y="5595582"/>
            <a:ext cx="129205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4817" y="5595582"/>
            <a:ext cx="12958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 advTm="419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6" y="1692954"/>
            <a:ext cx="5783590" cy="3357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2919" y="5193691"/>
            <a:ext cx="164242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模拟车辆碾压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 advTm="369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6" y="1554988"/>
            <a:ext cx="6977950" cy="3117246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85824" y="4850711"/>
            <a:ext cx="21166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砂石、稀泥测试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465102"/>
      </p:ext>
    </p:extLst>
  </p:cSld>
  <p:clrMapOvr>
    <a:masterClrMapping/>
  </p:clrMapOvr>
  <p:transition advTm="258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1996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 advTm="218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188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7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8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164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113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63" y="1315515"/>
            <a:ext cx="6340273" cy="456667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903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1592338"/>
            <a:ext cx="5855274" cy="302394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1719618" y="4987261"/>
            <a:ext cx="5855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88520" y="2367429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88520" y="4203721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88520" y="1923902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04497" y="3599249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1478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512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7760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5" y="2300943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6" y="3294163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379716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20744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193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 advTm="198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484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3315" y="15512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184677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1636</Words>
  <Application>Microsoft Office PowerPoint</Application>
  <PresentationFormat>全屏显示(4:3)</PresentationFormat>
  <Paragraphs>407</Paragraphs>
  <Slides>42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312</cp:revision>
  <dcterms:created xsi:type="dcterms:W3CDTF">2015-02-19T23:46:49Z</dcterms:created>
  <dcterms:modified xsi:type="dcterms:W3CDTF">2017-05-17T08:44:46Z</dcterms:modified>
</cp:coreProperties>
</file>